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86" r:id="rId4"/>
    <p:sldId id="287" r:id="rId5"/>
    <p:sldId id="289" r:id="rId6"/>
    <p:sldId id="288" r:id="rId7"/>
    <p:sldId id="290" r:id="rId8"/>
    <p:sldId id="291" r:id="rId9"/>
    <p:sldId id="258" r:id="rId10"/>
    <p:sldId id="264" r:id="rId11"/>
    <p:sldId id="261" r:id="rId12"/>
    <p:sldId id="265" r:id="rId13"/>
    <p:sldId id="263" r:id="rId14"/>
    <p:sldId id="260" r:id="rId15"/>
    <p:sldId id="262" r:id="rId16"/>
    <p:sldId id="281" r:id="rId17"/>
    <p:sldId id="28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F59D0C-9A39-43D3-9118-996B4169DBF1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04596E-18C5-4EE4-BD1E-122C18C43E9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612"/>
            <a:ext cx="9252520" cy="39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pt-BR" sz="4400" dirty="0"/>
              <a:t>Maria está conosco na </a:t>
            </a:r>
            <a:br>
              <a:rPr lang="pt-BR" sz="4400" dirty="0"/>
            </a:br>
            <a:r>
              <a:rPr lang="pt-BR" sz="4400" dirty="0"/>
              <a:t>subida do Monte Carmelo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Em primeiro lugar, todos nós, batizados, estando em amizade com Deus, temos a </a:t>
            </a:r>
            <a:r>
              <a:rPr lang="pt-BR" dirty="0" err="1"/>
              <a:t>inabitação</a:t>
            </a:r>
            <a:r>
              <a:rPr lang="pt-BR" dirty="0"/>
              <a:t> trinitária, de forma que podemos, já aqui na Terra, experimentar um antegozo do Céu. Para chegar, no entanto, ao “matrimônio espiritual" com Deus, é preciso uma purificação ativa do coração. São João da Cruz diz que a “perfeita união com Deus" consiste “na transformação total da vontade humana na divina, de modo que não haja nela coisa contrária a essa vontade, mas seja sempre movida, em tudo e por tudo, pela vontade de Deus" [Subida do Monte Carmelo, I, 11, 2]. Aqui já se encaixa a figura de Nossa Senhora, que, diante do anúncio do anjo, respondeu prontamente: Faça-se em mim segundo a tua palavra“.</a:t>
            </a:r>
          </a:p>
          <a:p>
            <a:pPr algn="just"/>
            <a:r>
              <a:rPr lang="pt-BR" dirty="0"/>
              <a:t>“</a:t>
            </a:r>
            <a:r>
              <a:rPr lang="pt-BR" i="1" dirty="0" err="1"/>
              <a:t>Angelus</a:t>
            </a:r>
            <a:r>
              <a:rPr lang="pt-BR" dirty="0"/>
              <a:t>: como são essenciais as palavras desta oração” diz São João Paulo II.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1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41357" cy="6585595"/>
          </a:xfrm>
        </p:spPr>
      </p:pic>
    </p:spTree>
    <p:extLst>
      <p:ext uri="{BB962C8B-B14F-4D97-AF65-F5344CB8AC3E}">
        <p14:creationId xmlns:p14="http://schemas.microsoft.com/office/powerpoint/2010/main" val="20343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É claro que, para chegar a essa união, é preciso um longo caminho de purificação, que com razão se pode chamar de “subida do Monte Carmelo" – muito embora esta não seja uma aspiração restrita aos carmelitas, mas a todos os cristãos.</a:t>
            </a:r>
          </a:p>
          <a:p>
            <a:pPr algn="just" fontAlgn="base"/>
            <a:r>
              <a:rPr lang="pt-BR" dirty="0"/>
              <a:t>Para atingir essa união, portanto, é necessário que nos esvaziemos totalmente de nós mesmos, dispondo ativamente o nosso coração para que Deus o vá purificando passivamente.</a:t>
            </a:r>
          </a:p>
          <a:p>
            <a:pPr algn="just" fontAlgn="base"/>
            <a:r>
              <a:rPr lang="pt-BR" dirty="0"/>
              <a:t>Neste processo, a devoção à Maria Santíssima é fundamental. Desde o princípio, os carmelitas – repetindo que </a:t>
            </a:r>
            <a:r>
              <a:rPr lang="pt-BR" i="1" dirty="0" err="1"/>
              <a:t>Carmelus</a:t>
            </a:r>
            <a:r>
              <a:rPr lang="pt-BR" i="1" dirty="0"/>
              <a:t> </a:t>
            </a:r>
            <a:r>
              <a:rPr lang="pt-BR" i="1" dirty="0" err="1"/>
              <a:t>totus</a:t>
            </a:r>
            <a:r>
              <a:rPr lang="pt-BR" i="1" dirty="0"/>
              <a:t> </a:t>
            </a:r>
            <a:r>
              <a:rPr lang="pt-BR" i="1" dirty="0" err="1"/>
              <a:t>Marianus</a:t>
            </a:r>
            <a:r>
              <a:rPr lang="pt-BR" i="1" dirty="0"/>
              <a:t> est</a:t>
            </a:r>
            <a:r>
              <a:rPr lang="pt-BR" dirty="0"/>
              <a:t> – já se consagravam a Nossa Senhora, chegando a falar, séculos antes de São Luís de </a:t>
            </a:r>
            <a:r>
              <a:rPr lang="pt-BR" dirty="0" err="1"/>
              <a:t>Montfort</a:t>
            </a:r>
            <a:r>
              <a:rPr lang="pt-BR" dirty="0"/>
              <a:t>, de “escravidão" à Virgem. Ao professarem o voto de obediência, os seus membros religiosos faziam-no não só a Deus, como também a Nossa Senhora do Carmo. Também com o escapulário, recordamos o nosso compromisso e a amizade que devemos ter com a Mãe de Deus, </a:t>
            </a:r>
            <a:r>
              <a:rPr lang="pt-BR" b="1" dirty="0"/>
              <a:t>imitando as suas virtudes e como que “se vestindo" dela – já que Maria não só é modelo de santidade, como coopera diretamente em nossa santificação.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760217" cy="6572595"/>
          </a:xfrm>
        </p:spPr>
      </p:pic>
    </p:spTree>
    <p:extLst>
      <p:ext uri="{BB962C8B-B14F-4D97-AF65-F5344CB8AC3E}">
        <p14:creationId xmlns:p14="http://schemas.microsoft.com/office/powerpoint/2010/main" val="1703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effectLst/>
              </a:rPr>
              <a:t>POR QUE O VERBO SE FEZ CARNE?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pt-BR" b="1" i="1" dirty="0"/>
              <a:t>Por nós homens, e para nossa salvação.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O VERBO SE FEZ CARNE...</a:t>
            </a:r>
          </a:p>
          <a:p>
            <a:pPr lvl="0" algn="just"/>
            <a:r>
              <a:rPr lang="pt-BR" b="1" dirty="0"/>
              <a:t>PARA SALVAR-NOS RECONCILIANDO-NOS COM DEUS;</a:t>
            </a:r>
            <a:endParaRPr lang="pt-BR" dirty="0"/>
          </a:p>
          <a:p>
            <a:pPr lvl="0" algn="just"/>
            <a:r>
              <a:rPr lang="pt-BR" b="1" dirty="0"/>
              <a:t>PARA QUE ASSIM CONHECÊSSEMOS O AMOR DE DEUS;</a:t>
            </a:r>
            <a:endParaRPr lang="pt-BR" dirty="0"/>
          </a:p>
          <a:p>
            <a:pPr lvl="0"/>
            <a:r>
              <a:rPr lang="pt-BR" b="1" dirty="0"/>
              <a:t>PARA SER NOSSO MODELO DE SANTIDADE;</a:t>
            </a:r>
            <a:endParaRPr lang="pt-BR" dirty="0"/>
          </a:p>
          <a:p>
            <a:pPr lvl="0" algn="just"/>
            <a:r>
              <a:rPr lang="pt-BR" b="1" dirty="0"/>
              <a:t>PARA TORNAR-NOS “PARTICIPANTES DA NATUREZA DIVINA”.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/>
              <a:t>Santa Elisabete da Trindade diz em uma carta a uma amiga candidata ao Carmelo: “...Ame a oração e o silêncio, que são a essência da nossa Regra; peça à Rainha do Carmelo, nossa Mãe, que lhe ensine a adorar Jesus, no profundo recolhimento...porque amar, é imitar Maria”. “Porque nossa Mãe, Maria deseja ser nossa Mestra, levando-nos pela mão. Ela está sempre perto de nós, para reviver conosco os Mistérios de seu Filho, este Jesus que Ela deseja ver nascer de novo, em nossos corações e brilhar sempre em nossas vidas. A Ordem do Carmelo permanece fiel à sua missão na Igreja, de se enraizar na graça das origens, para o “serviço perpetuo do Senhor Jesus Cristo e de Sua Mãe, a Santa Virgem Maria”.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212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pt-BR" dirty="0"/>
              <a:t>Da Mensagem À Ordem do Carmelo por ocasião da dedicação do ano 2001 à Virgem Maria do Santo Padre o Papa São João Paulo II: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lvl="0" algn="just"/>
            <a:r>
              <a:rPr lang="pt-BR" dirty="0"/>
              <a:t>As várias gerações do Carmelo, desde as suas origens até o dia de hoje, no seu itinerário rumo à “montanha santa, Jesus Cristo nosso Senhor”, (Missal Romano, Coleta da Missa em honra da Bem-Aventurada Virgem Maria do Carmelo, 16 de julho), procuram plasmar a própria vida segundo os exemplos de Maria.</a:t>
            </a:r>
          </a:p>
          <a:p>
            <a:pPr algn="just"/>
            <a:r>
              <a:rPr lang="pt-BR" b="1" dirty="0"/>
              <a:t>Por isso no Carmelo</a:t>
            </a:r>
            <a:r>
              <a:rPr lang="pt-BR" dirty="0"/>
              <a:t>, </a:t>
            </a:r>
            <a:r>
              <a:rPr lang="pt-BR" b="1" dirty="0"/>
              <a:t>e em qualquer alma movida pelo terno afeto à Virgem e Mãe Santíssima, floresce a sua contemplação, d’Ela que</a:t>
            </a:r>
            <a:r>
              <a:rPr lang="pt-BR" dirty="0"/>
              <a:t>, </a:t>
            </a:r>
            <a:r>
              <a:rPr lang="pt-BR" b="1" dirty="0"/>
              <a:t>desde o principio, soube estar aberta à escuta da Palavra de Deus e ser obediente à sua vontade (cf. Lc2,19.51).</a:t>
            </a:r>
            <a:endParaRPr lang="pt-BR" dirty="0"/>
          </a:p>
          <a:p>
            <a:pPr algn="just"/>
            <a:r>
              <a:rPr lang="pt-BR" b="1" dirty="0"/>
              <a:t>Para os membros da Família Carmelita, Maria, a Virgem Mãe de Deus e dos homens, não é só um modelo para imitar, mas também uma doce presença de Mãe e Irmã na qual confiar.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2952"/>
            <a:ext cx="964399" cy="14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600200"/>
          </a:xfrm>
        </p:spPr>
        <p:txBody>
          <a:bodyPr/>
          <a:lstStyle/>
          <a:p>
            <a:r>
              <a:rPr lang="pt-BR" sz="4000" b="1" dirty="0">
                <a:effectLst/>
              </a:rPr>
              <a:t>Ordem da Bem-aventurada Virgem Maria do Monte Carmelo</a:t>
            </a:r>
            <a:br>
              <a:rPr lang="pt-BR" b="1" dirty="0">
                <a:effectLst/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276872"/>
            <a:ext cx="9612560" cy="3948943"/>
          </a:xfrm>
        </p:spPr>
      </p:pic>
    </p:spTree>
    <p:extLst>
      <p:ext uri="{BB962C8B-B14F-4D97-AF65-F5344CB8AC3E}">
        <p14:creationId xmlns:p14="http://schemas.microsoft.com/office/powerpoint/2010/main" val="914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4" y="404664"/>
            <a:ext cx="3027879" cy="56490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12576" y="-1240201"/>
            <a:ext cx="7772400" cy="4267200"/>
          </a:xfrm>
        </p:spPr>
        <p:txBody>
          <a:bodyPr/>
          <a:lstStyle/>
          <a:p>
            <a:r>
              <a:rPr lang="pt-BR" sz="6000" dirty="0"/>
              <a:t>A verdadeira </a:t>
            </a:r>
            <a:br>
              <a:rPr lang="pt-BR" sz="6000" dirty="0"/>
            </a:br>
            <a:r>
              <a:rPr lang="pt-BR" sz="6000" dirty="0"/>
              <a:t>devoção mariana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837688"/>
            <a:ext cx="6400800" cy="1219200"/>
          </a:xfrm>
        </p:spPr>
        <p:txBody>
          <a:bodyPr>
            <a:normAutofit/>
          </a:bodyPr>
          <a:lstStyle/>
          <a:p>
            <a:r>
              <a:rPr lang="pt-BR" sz="2800" b="1" i="1" dirty="0"/>
              <a:t>Maria, modelo de configuração </a:t>
            </a:r>
          </a:p>
          <a:p>
            <a:r>
              <a:rPr lang="pt-BR" sz="2800" b="1" i="1" dirty="0"/>
              <a:t>com Cristo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1368152" cy="20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/>
              <a:t>Identidade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 Virgem Maria se faz presente de maneira especial, sobretudo como </a:t>
            </a:r>
            <a:r>
              <a:rPr lang="pt-BR" b="1" dirty="0"/>
              <a:t>modelo de fidelidade na escuta do Senhor e em atitude de serviço a Ele e aos outros. </a:t>
            </a:r>
            <a:r>
              <a:rPr lang="pt-BR" dirty="0"/>
              <a:t>Maria é aquela que conservava e meditava em seu coração a vida e as ações de seu Filho, dando </a:t>
            </a:r>
            <a:r>
              <a:rPr lang="pt-BR" b="1" dirty="0"/>
              <a:t>exemplo de contemplação</a:t>
            </a:r>
            <a:r>
              <a:rPr lang="pt-BR" dirty="0"/>
              <a:t>. Nas bodas de </a:t>
            </a:r>
            <a:r>
              <a:rPr lang="pt-BR" dirty="0" err="1"/>
              <a:t>Caná</a:t>
            </a:r>
            <a:r>
              <a:rPr lang="pt-BR" dirty="0"/>
              <a:t>, foi ela quem aconselhou que fizessem o que o Senhor lhes dissesse: Maria é </a:t>
            </a:r>
            <a:r>
              <a:rPr lang="pt-BR" b="1" dirty="0"/>
              <a:t>exemplo de serviço apostólico</a:t>
            </a:r>
            <a:r>
              <a:rPr lang="pt-BR" dirty="0"/>
              <a:t>. E foi ela, mais uma vez, quem esperou a vinda do Espírito Santo, perseverando em oração com os apóstolos, dando testemunho da </a:t>
            </a:r>
            <a:r>
              <a:rPr lang="pt-BR" b="1" dirty="0"/>
              <a:t>oração de intercessão</a:t>
            </a:r>
            <a:r>
              <a:rPr lang="pt-BR" dirty="0"/>
              <a:t>. Ela é a </a:t>
            </a:r>
            <a:r>
              <a:rPr lang="pt-BR" b="1" dirty="0"/>
              <a:t>Mãe da Ordem</a:t>
            </a:r>
            <a:r>
              <a:rPr lang="pt-BR" dirty="0"/>
              <a:t>. O </a:t>
            </a:r>
            <a:r>
              <a:rPr lang="pt-BR" b="1" dirty="0"/>
              <a:t>Carmelita Secular </a:t>
            </a:r>
            <a:r>
              <a:rPr lang="pt-BR" dirty="0"/>
              <a:t>goza de sua especial proteção e </a:t>
            </a:r>
            <a:r>
              <a:rPr lang="pt-BR" b="1" dirty="0"/>
              <a:t>cultiva uma sincera devoção mariana</a:t>
            </a:r>
            <a:r>
              <a:rPr lang="pt-BR" dirty="0"/>
              <a:t>. (Constituições OCDS nº4)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8" y="116632"/>
            <a:ext cx="887715" cy="1656184"/>
          </a:xfrm>
          <a:prstGeom prst="rect">
            <a:avLst/>
          </a:prstGeom>
          <a:effectLst>
            <a:glow rad="228600">
              <a:schemeClr val="accent6">
                <a:lumMod val="20000"/>
                <a:lumOff val="80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138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pt-BR" dirty="0"/>
              <a:t>Mas o que é devoção?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Trata-se de sentimentos, de emoções? </a:t>
            </a:r>
          </a:p>
          <a:p>
            <a:pPr algn="just"/>
            <a:r>
              <a:rPr lang="pt-BR" dirty="0"/>
              <a:t>Serão verdadeiramente devotas aquelas almas que, apesar de seu empenho e prontidão em servir a Deus sem demora, têm de carregar a cruz da sequidão e da aridez espiritual?</a:t>
            </a:r>
          </a:p>
          <a:p>
            <a:pPr algn="just"/>
            <a:r>
              <a:rPr lang="pt-BR" dirty="0"/>
              <a:t>A devoção consiste, em sentido próprio, na prontidão da vontade para entregar-se com fervor a tudo quanto diz respeito ao culto e ao serviço de Deus. Disto já podemos tirar a conclusão de que a nota característica da verdadeira devoção é o </a:t>
            </a:r>
            <a:r>
              <a:rPr lang="pt-BR" b="1" i="1" dirty="0"/>
              <a:t>amor</a:t>
            </a:r>
            <a:r>
              <a:rPr lang="pt-BR" dirty="0"/>
              <a:t> e que, enquanto ato da virtude da religião, o fim ou termo sobre o qual ela recai não pode ser senão </a:t>
            </a:r>
            <a:r>
              <a:rPr lang="pt-BR" i="1" dirty="0"/>
              <a:t>Deus</a:t>
            </a:r>
            <a:r>
              <a:rPr lang="pt-BR" dirty="0"/>
              <a:t> mesmo.</a:t>
            </a:r>
          </a:p>
        </p:txBody>
      </p:sp>
    </p:spTree>
    <p:extLst>
      <p:ext uri="{BB962C8B-B14F-4D97-AF65-F5344CB8AC3E}">
        <p14:creationId xmlns:p14="http://schemas.microsoft.com/office/powerpoint/2010/main" val="1977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Por esse motivo, a devoção aos santos, e até mesmo a devoção à Virgem Maria, deve ter sempre a Deus, princípio e fim de todas as coisas. Ser devoto da excelsa Mãe do Verbo encarnado, assim como deste ou daquele santo, significa, em última análise, venerar o que neles há </a:t>
            </a:r>
            <a:r>
              <a:rPr lang="pt-BR" i="1" dirty="0"/>
              <a:t>de Deus</a:t>
            </a:r>
            <a:r>
              <a:rPr lang="pt-BR" dirty="0"/>
              <a:t>, isto é, venerar nos servos a grandeza, o poder, as perfeições, a bondade etc. do Senhor. Longe de afastar-nos de Deus, como querem alguns, ou de fazer-nos prestar a simples homens um culto que só ao Criador é devido, como pretendem outros, a devoção — em suas múltiplas e legítimas manifestações — é um meio mais do que eficaz de nos aproximarmos dele e fazermos o nosso coração arder de amor por aquele que de tantos benefícios cumulou seus fiéis discípulos.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6"/>
            <a:ext cx="7776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No que respeita à devoção à Virgem Maria, de modo particular, São Luís Maria </a:t>
            </a:r>
            <a:r>
              <a:rPr lang="pt-BR" dirty="0" err="1"/>
              <a:t>Grignion</a:t>
            </a:r>
            <a:r>
              <a:rPr lang="pt-BR" dirty="0"/>
              <a:t> de </a:t>
            </a:r>
            <a:r>
              <a:rPr lang="pt-BR" dirty="0" err="1"/>
              <a:t>Montfort</a:t>
            </a:r>
            <a:r>
              <a:rPr lang="pt-BR" dirty="0"/>
              <a:t> adverte, logo nos capítulos iniciais de seu </a:t>
            </a:r>
            <a:r>
              <a:rPr lang="pt-BR" i="1" dirty="0"/>
              <a:t>Tratado</a:t>
            </a:r>
            <a:r>
              <a:rPr lang="pt-BR" dirty="0"/>
              <a:t>, que é Jesus Cristo o fim último da verdadeira devoção mariana; trata-se, portanto, de uma realidade eminentemente </a:t>
            </a:r>
            <a:r>
              <a:rPr lang="pt-BR" i="1" dirty="0" err="1"/>
              <a:t>cristocêntrica</a:t>
            </a:r>
            <a:r>
              <a:rPr lang="pt-BR" dirty="0"/>
              <a:t>: “Jesus Cristo”, escreve ele, “é o alfa e o ômega, o princípio e o fim de todas as coisas. Nós só trabalhamos, como diz o Apóstolo, para tornar todo homem perfeito em Jesus Cristo, pois é em Jesus Cristo que habita toda a plenitude da divindade” 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"/>
            <a:ext cx="7848872" cy="2204865"/>
          </a:xfrm>
        </p:spPr>
      </p:pic>
    </p:spTree>
    <p:extLst>
      <p:ext uri="{BB962C8B-B14F-4D97-AF65-F5344CB8AC3E}">
        <p14:creationId xmlns:p14="http://schemas.microsoft.com/office/powerpoint/2010/main" val="8035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sz="4800" dirty="0"/>
              <a:t>Com Maria, a Mãe de Jesus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No dinamismo interior do seguimento de Jesus, o Carmelo tem contemplado Maria como Mãe e Irmã, como “</a:t>
            </a:r>
            <a:r>
              <a:rPr lang="pt-BR" b="1" dirty="0"/>
              <a:t>modelo acabado do discípulo do Senhor</a:t>
            </a:r>
            <a:r>
              <a:rPr lang="pt-BR" dirty="0"/>
              <a:t>” e, portanto, </a:t>
            </a:r>
            <a:r>
              <a:rPr lang="pt-BR" b="1" dirty="0"/>
              <a:t>modelo da vida dos membros da Ordem</a:t>
            </a:r>
            <a:r>
              <a:rPr lang="pt-BR" dirty="0"/>
              <a:t>. A Virgem do Magnificat anuncia a ruptura com um mundo velho e anuncia o começo de uma história nova, na qual Deus derruba do trono os poderosos e exalta os pobres. Maria se põe ao lado deles e proclama o modo de atuar de Deus na história. Maria é, para o Secular, um </a:t>
            </a:r>
            <a:r>
              <a:rPr lang="pt-BR" b="1" dirty="0"/>
              <a:t>modelo de entrega total </a:t>
            </a:r>
            <a:r>
              <a:rPr lang="pt-BR" dirty="0"/>
              <a:t>ao Reino de Deus. (Constituições OCDS nº 29)</a:t>
            </a:r>
          </a:p>
        </p:txBody>
      </p:sp>
    </p:spTree>
    <p:extLst>
      <p:ext uri="{BB962C8B-B14F-4D97-AF65-F5344CB8AC3E}">
        <p14:creationId xmlns:p14="http://schemas.microsoft.com/office/powerpoint/2010/main" val="3622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pt-BR" sz="4400" dirty="0"/>
              <a:t>Maria deseja ser nossa Mestra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Ela nos ensina a escutar a Palavra de Deus na Escritura e na vida, a crer nela em todas as circunstâncias para viver suas exigências. E isto, sem entender muitas coisas; guardando tudo no coração (</a:t>
            </a:r>
            <a:r>
              <a:rPr lang="pt-BR" dirty="0" err="1"/>
              <a:t>Lc</a:t>
            </a:r>
            <a:r>
              <a:rPr lang="pt-BR" dirty="0"/>
              <a:t> 2,19.50-51) até que chega a luz, com uma oração contemplativa. (Constituições OCDS nº29) </a:t>
            </a:r>
          </a:p>
          <a:p>
            <a:pPr algn="just"/>
            <a:r>
              <a:rPr lang="pt-BR" dirty="0"/>
              <a:t>Maria é também ideal e inspiração para o Secular. Ela vive próxima às necessidades dos irmãos, preocupando-se com elas (</a:t>
            </a:r>
            <a:r>
              <a:rPr lang="pt-BR" dirty="0" err="1"/>
              <a:t>Lc</a:t>
            </a:r>
            <a:r>
              <a:rPr lang="pt-BR" dirty="0"/>
              <a:t> 1,39-45; </a:t>
            </a:r>
            <a:r>
              <a:rPr lang="pt-BR" dirty="0" err="1"/>
              <a:t>Jo</a:t>
            </a:r>
            <a:r>
              <a:rPr lang="pt-BR" dirty="0"/>
              <a:t> 2,1-12; At1,14). (Constituições OCDS nº30)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0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pt-BR" sz="4400" dirty="0"/>
              <a:t>Maria modelo de 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pt-BR" b="1" dirty="0"/>
              <a:t>Uma autêntica vida de oração dá fruto em obras </a:t>
            </a:r>
            <a:r>
              <a:rPr lang="pt-BR" b="1" i="1" dirty="0"/>
              <a:t>"Para isto é a oração, e disto serve o matrimônio espiritual, de que nasçam sempre obras, obras</a:t>
            </a:r>
            <a:r>
              <a:rPr lang="pt-BR" b="1" dirty="0"/>
              <a:t>" </a:t>
            </a:r>
          </a:p>
          <a:p>
            <a:pPr marL="0" lvl="0" indent="0" algn="just">
              <a:buNone/>
            </a:pPr>
            <a:r>
              <a:rPr lang="pt-BR" b="1" dirty="0"/>
              <a:t>     (M VII,4, 6)</a:t>
            </a:r>
          </a:p>
          <a:p>
            <a:pPr lvl="0" algn="just"/>
            <a:r>
              <a:rPr lang="pt-BR" b="1" dirty="0"/>
              <a:t>O termômetro da oração são as virtudes. E assim vemos em Maria, que imediatamente ao saber da condição de sua prima Isabel, foi ao seu serviço. </a:t>
            </a:r>
          </a:p>
          <a:p>
            <a:pPr marL="0" indent="0" algn="just">
              <a:buNone/>
            </a:pPr>
            <a:r>
              <a:rPr lang="pt-BR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5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423</TotalTime>
  <Words>1120</Words>
  <Application>Microsoft Office PowerPoint</Application>
  <PresentationFormat>Apresentação na tela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Courier New</vt:lpstr>
      <vt:lpstr>Palatino Linotype</vt:lpstr>
      <vt:lpstr>Executivo</vt:lpstr>
      <vt:lpstr>Apresentação do PowerPoint</vt:lpstr>
      <vt:lpstr>A verdadeira  devoção mariana</vt:lpstr>
      <vt:lpstr>Identidade</vt:lpstr>
      <vt:lpstr>Mas o que é devoção?</vt:lpstr>
      <vt:lpstr>Apresentação do PowerPoint</vt:lpstr>
      <vt:lpstr>Apresentação do PowerPoint</vt:lpstr>
      <vt:lpstr>Com Maria, a Mãe de Jesus</vt:lpstr>
      <vt:lpstr>Maria deseja ser nossa Mestra</vt:lpstr>
      <vt:lpstr>Maria modelo de oração</vt:lpstr>
      <vt:lpstr>Maria está conosco na  subida do Monte Carmelo</vt:lpstr>
      <vt:lpstr>Apresentação do PowerPoint</vt:lpstr>
      <vt:lpstr>Apresentação do PowerPoint</vt:lpstr>
      <vt:lpstr>Apresentação do PowerPoint</vt:lpstr>
      <vt:lpstr>POR QUE O VERBO SE FEZ CARNE? </vt:lpstr>
      <vt:lpstr>Apresentação do PowerPoint</vt:lpstr>
      <vt:lpstr>Apresentação do PowerPoint</vt:lpstr>
      <vt:lpstr>Ordem da Bem-aventurada Virgem Maria do Monte Carmelo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III Mariologia</dc:title>
  <dc:creator>adriano.luishoff@gmail.com</dc:creator>
  <cp:lastModifiedBy>Marta Regina Lopes dos Santos</cp:lastModifiedBy>
  <cp:revision>101</cp:revision>
  <dcterms:created xsi:type="dcterms:W3CDTF">2017-03-25T01:25:37Z</dcterms:created>
  <dcterms:modified xsi:type="dcterms:W3CDTF">2017-11-21T00:49:04Z</dcterms:modified>
</cp:coreProperties>
</file>