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9" r:id="rId4"/>
    <p:sldId id="262" r:id="rId5"/>
    <p:sldId id="260" r:id="rId6"/>
    <p:sldId id="266" r:id="rId7"/>
    <p:sldId id="258" r:id="rId8"/>
    <p:sldId id="265" r:id="rId9"/>
    <p:sldId id="261" r:id="rId10"/>
    <p:sldId id="267" r:id="rId11"/>
    <p:sldId id="269" r:id="rId12"/>
    <p:sldId id="271" r:id="rId13"/>
    <p:sldId id="264" r:id="rId14"/>
    <p:sldId id="263" r:id="rId15"/>
    <p:sldId id="273" r:id="rId16"/>
    <p:sldId id="278" r:id="rId17"/>
    <p:sldId id="272" r:id="rId18"/>
    <p:sldId id="281" r:id="rId19"/>
    <p:sldId id="275" r:id="rId20"/>
    <p:sldId id="276" r:id="rId21"/>
    <p:sldId id="279" r:id="rId22"/>
    <p:sldId id="277" r:id="rId23"/>
    <p:sldId id="274" r:id="rId24"/>
    <p:sldId id="282" r:id="rId25"/>
    <p:sldId id="283" r:id="rId26"/>
    <p:sldId id="284" r:id="rId27"/>
    <p:sldId id="280" r:id="rId28"/>
    <p:sldId id="285" r:id="rId29"/>
    <p:sldId id="257" r:id="rId30"/>
    <p:sldId id="289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20CD0F-32F9-4E7E-8D04-81AD0DA1B7B5}" type="datetimeFigureOut">
              <a:rPr lang="pt-BR" smtClean="0"/>
              <a:t>19/11/2017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2CA5F3-3022-466B-8EF3-1343424BCE1B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7"/>
            <a:ext cx="4536504" cy="620376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436096" y="2526433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omic Sans MS" panose="030F0702030302020204" pitchFamily="66" charset="0"/>
              </a:rPr>
              <a:t>O Carmelo </a:t>
            </a:r>
          </a:p>
          <a:p>
            <a:pPr algn="ctr"/>
            <a:r>
              <a:rPr lang="pt-BR" sz="2800" dirty="0">
                <a:latin typeface="Comic Sans MS" panose="030F0702030302020204" pitchFamily="66" charset="0"/>
              </a:rPr>
              <a:t>apresenta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24128" y="4293096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omic Sans MS" panose="030F0702030302020204" pitchFamily="66" charset="0"/>
              </a:rPr>
              <a:t>A Virgem do Silêncio</a:t>
            </a:r>
          </a:p>
        </p:txBody>
      </p:sp>
      <p:pic>
        <p:nvPicPr>
          <p:cNvPr id="10" name="Virgem Do Silênci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24744" y="2221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60527" cy="460868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71600" y="594928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Brush Script MT" panose="03060802040406070304" pitchFamily="66" charset="0"/>
              </a:rPr>
              <a:t>Lágrima de sangue nos teus olhos...</a:t>
            </a:r>
          </a:p>
        </p:txBody>
      </p:sp>
    </p:spTree>
    <p:extLst>
      <p:ext uri="{BB962C8B-B14F-4D97-AF65-F5344CB8AC3E}">
        <p14:creationId xmlns:p14="http://schemas.microsoft.com/office/powerpoint/2010/main" val="15389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900112"/>
            <a:ext cx="7077075" cy="505777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06586" y="5971773"/>
            <a:ext cx="613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Brush Script MT" panose="03060802040406070304" pitchFamily="66" charset="0"/>
              </a:rPr>
              <a:t>...estigma e martírio da alma.</a:t>
            </a:r>
          </a:p>
        </p:txBody>
      </p:sp>
    </p:spTree>
    <p:extLst>
      <p:ext uri="{BB962C8B-B14F-4D97-AF65-F5344CB8AC3E}">
        <p14:creationId xmlns:p14="http://schemas.microsoft.com/office/powerpoint/2010/main" val="29112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8812"/>
            <a:ext cx="8531147" cy="480628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55576" y="58250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Brush Script MT" panose="03060802040406070304" pitchFamily="66" charset="0"/>
              </a:rPr>
              <a:t>Mãezinha, minha vida na Igreja quero consumir...</a:t>
            </a:r>
          </a:p>
        </p:txBody>
      </p:sp>
    </p:spTree>
    <p:extLst>
      <p:ext uri="{BB962C8B-B14F-4D97-AF65-F5344CB8AC3E}">
        <p14:creationId xmlns:p14="http://schemas.microsoft.com/office/powerpoint/2010/main" val="32959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322167" cy="511256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530120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Brush Script MT" panose="03060802040406070304" pitchFamily="66" charset="0"/>
              </a:rPr>
              <a:t>Quero estar ao teu lado na cruz, </a:t>
            </a:r>
          </a:p>
          <a:p>
            <a:pPr algn="ctr"/>
            <a:r>
              <a:rPr lang="pt-BR" sz="4400" dirty="0">
                <a:latin typeface="Brush Script MT" panose="03060802040406070304" pitchFamily="66" charset="0"/>
              </a:rPr>
              <a:t>sofrendo as dores de Jesus...</a:t>
            </a:r>
          </a:p>
        </p:txBody>
      </p:sp>
    </p:spTree>
    <p:extLst>
      <p:ext uri="{BB962C8B-B14F-4D97-AF65-F5344CB8AC3E}">
        <p14:creationId xmlns:p14="http://schemas.microsoft.com/office/powerpoint/2010/main" val="17142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1881"/>
            <a:ext cx="5544616" cy="61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fade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1" y="836712"/>
            <a:ext cx="7970068" cy="53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883146" cy="54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6368"/>
            <a:ext cx="7560840" cy="62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>
        <p:wipe/>
      </p:transition>
    </mc:Choice>
    <mc:Fallback xmlns="">
      <p:transition spd="slow" advClick="0" advTm="7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232"/>
            <a:ext cx="4968552" cy="64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788290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9985"/>
            <a:ext cx="4824536" cy="6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8000">
        <p:wipe/>
      </p:transition>
    </mc:Choice>
    <mc:Fallback xmlns="">
      <p:transition spd="slow" advTm="8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381917" cy="50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5118715" cy="62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35793" cy="52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1" y="1079063"/>
            <a:ext cx="7312551" cy="48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3495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587158" cy="63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23238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557"/>
            <a:ext cx="9144000" cy="61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4608512" cy="61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" y="116632"/>
            <a:ext cx="8900160" cy="499938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4594" y="5301208"/>
            <a:ext cx="86635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 Encontro Provincial 2015</a:t>
            </a:r>
          </a:p>
          <a:p>
            <a:pPr algn="ctr"/>
            <a:r>
              <a:rPr lang="pt-BR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Porto Alegre</a:t>
            </a:r>
          </a:p>
        </p:txBody>
      </p:sp>
    </p:spTree>
    <p:extLst>
      <p:ext uri="{BB962C8B-B14F-4D97-AF65-F5344CB8AC3E}">
        <p14:creationId xmlns:p14="http://schemas.microsoft.com/office/powerpoint/2010/main" val="14967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090"/>
            <a:ext cx="4460006" cy="60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9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4" y="1124744"/>
            <a:ext cx="7848872" cy="49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0071"/>
            <a:ext cx="8347645" cy="33390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9552" y="558924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Brush Script MT" panose="03060802040406070304" pitchFamily="66" charset="0"/>
              </a:rPr>
              <a:t>E dizer que na loucura da cruz vou seguir...</a:t>
            </a:r>
          </a:p>
        </p:txBody>
      </p:sp>
    </p:spTree>
    <p:extLst>
      <p:ext uri="{BB962C8B-B14F-4D97-AF65-F5344CB8AC3E}">
        <p14:creationId xmlns:p14="http://schemas.microsoft.com/office/powerpoint/2010/main" val="39786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1" y="25976"/>
            <a:ext cx="9173019" cy="515982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0183" y="5229200"/>
            <a:ext cx="82718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 Encontro Provincial 2016</a:t>
            </a:r>
          </a:p>
          <a:p>
            <a:pPr algn="ctr"/>
            <a:r>
              <a:rPr lang="pt-BR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Curitiba</a:t>
            </a:r>
          </a:p>
        </p:txBody>
      </p:sp>
    </p:spTree>
    <p:extLst>
      <p:ext uri="{BB962C8B-B14F-4D97-AF65-F5344CB8AC3E}">
        <p14:creationId xmlns:p14="http://schemas.microsoft.com/office/powerpoint/2010/main" val="35395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00">
        <p14:reveal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76456" cy="54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22000">
        <p:fade/>
      </p:transition>
    </mc:Choice>
    <mc:Fallback xmlns="">
      <p:transition spd="slow" advClick="0" advTm="2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ripple/>
      </p:transition>
    </mc:Choice>
    <mc:Fallback xmlns="">
      <p:transition spd="slow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07704" y="623731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omic Sans MS" panose="030F0702030302020204" pitchFamily="66" charset="0"/>
              </a:rPr>
              <a:t>Mãe, queremos sempre te amar!</a:t>
            </a:r>
          </a:p>
        </p:txBody>
      </p:sp>
    </p:spTree>
    <p:extLst>
      <p:ext uri="{BB962C8B-B14F-4D97-AF65-F5344CB8AC3E}">
        <p14:creationId xmlns:p14="http://schemas.microsoft.com/office/powerpoint/2010/main" val="20296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984776" cy="505338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95295" y="5373216"/>
            <a:ext cx="78488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Brush Script MT" panose="03060802040406070304" pitchFamily="66" charset="0"/>
              </a:rPr>
              <a:t>Deitar no teu colo, sentir teu perfume,</a:t>
            </a:r>
          </a:p>
          <a:p>
            <a:pPr algn="ctr"/>
            <a:r>
              <a:rPr lang="pt-BR" sz="4400" dirty="0">
                <a:latin typeface="Brush Script MT" panose="03060802040406070304" pitchFamily="66" charset="0"/>
              </a:rPr>
              <a:t>teu carinho materno ganhar...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9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116632"/>
            <a:ext cx="5675447" cy="66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1000">
        <p:wipe/>
      </p:transition>
    </mc:Choice>
    <mc:Fallback xmlns="">
      <p:transition spd="slow" advClick="0" advTm="11000">
        <p:wipe/>
      </p:transition>
    </mc:Fallback>
  </mc:AlternateContent>
</p:sld>
</file>

<file path=ppt/theme/theme1.xml><?xml version="1.0" encoding="utf-8"?>
<a:theme xmlns:a="http://schemas.openxmlformats.org/drawingml/2006/main" name="Folhagem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lhagem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268</TotalTime>
  <Words>86</Words>
  <Application>Microsoft Office PowerPoint</Application>
  <PresentationFormat>Apresentação na tela (4:3)</PresentationFormat>
  <Paragraphs>16</Paragraphs>
  <Slides>33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Brush Script MT</vt:lpstr>
      <vt:lpstr>Comic Sans MS</vt:lpstr>
      <vt:lpstr>Tw Cen MT</vt:lpstr>
      <vt:lpstr>Folhagem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OCDS Familia Stein Hoff</dc:creator>
  <cp:lastModifiedBy>Marta Regina Lopes dos Santos</cp:lastModifiedBy>
  <cp:revision>33</cp:revision>
  <dcterms:created xsi:type="dcterms:W3CDTF">2017-10-12T00:40:58Z</dcterms:created>
  <dcterms:modified xsi:type="dcterms:W3CDTF">2017-11-20T00:46:14Z</dcterms:modified>
</cp:coreProperties>
</file>